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pt-BR" sz="1500" kern="1200">
              <a:latin typeface="Arial"/>
            </a:rPr>
            <a:t> </a:t>
          </a:r>
          <a:r>
            <a:rPr lang="pt-BR" sz="1500" kern="1200" err="1">
              <a:latin typeface="Arial"/>
            </a:rPr>
            <a:t>Mini-mundo</a:t>
          </a:r>
          <a:endParaRPr lang="pt-BR" sz="15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pt-BR" sz="1500" kern="1200">
              <a:latin typeface="Arial"/>
            </a:rPr>
            <a:t> Alto nível</a:t>
          </a:r>
          <a:endParaRPr lang="pt-BR" sz="15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pt-BR" sz="1500" kern="1200">
              <a:latin typeface="Arial"/>
            </a:rPr>
            <a:t> Esquema</a:t>
          </a:r>
          <a:endParaRPr lang="pt-BR" sz="15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pt-BR" sz="15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2022-09-20T12:18:19Z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